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12192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24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95312"/>
            <a:ext cx="10363200" cy="4244622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403623"/>
            <a:ext cx="9144000" cy="2943577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142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05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649111"/>
            <a:ext cx="2628900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649111"/>
            <a:ext cx="7734300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842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964DE-F61B-88AD-5F28-2A09BF181E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95312"/>
            <a:ext cx="9144000" cy="4244622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DB52A7-DA91-B54A-CDF2-5148CD13FD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6403623"/>
            <a:ext cx="9144000" cy="2943577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37367-0C8A-6B26-5771-09376C6BB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76091-501C-FF24-DD1F-6EECCFC98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9F522-F19D-F1EB-DB21-8C738BF1B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FE653FF-F80C-869A-BEA9-981344F8746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-630238" y="4676423"/>
            <a:ext cx="914401" cy="1625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2" name="Picture 11" descr="A close-up of a blue background&#10;&#10;Description automatically generated">
            <a:extLst>
              <a:ext uri="{FF2B5EF4-FFF2-40B4-BE49-F238E27FC236}">
                <a16:creationId xmlns:a16="http://schemas.microsoft.com/office/drawing/2014/main" id="{EBE4EBE9-C821-A7C8-4BB9-6A59617A54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>
            <a:off x="-1" y="0"/>
            <a:ext cx="12192001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366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417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039537"/>
            <a:ext cx="10515600" cy="5071532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8159048"/>
            <a:ext cx="10515600" cy="2666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417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245556"/>
            <a:ext cx="51816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245556"/>
            <a:ext cx="51816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450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49114"/>
            <a:ext cx="10515600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988734"/>
            <a:ext cx="5157787" cy="146473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4453467"/>
            <a:ext cx="5157787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988734"/>
            <a:ext cx="5183188" cy="146473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4453467"/>
            <a:ext cx="5183188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96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830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25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12800"/>
            <a:ext cx="3932237" cy="28448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755425"/>
            <a:ext cx="6172200" cy="8664222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657600"/>
            <a:ext cx="3932237" cy="677615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883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12800"/>
            <a:ext cx="3932237" cy="28448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755425"/>
            <a:ext cx="6172200" cy="8664222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657600"/>
            <a:ext cx="3932237" cy="677615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438E-11C5-45B6-BE5F-875293972473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202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49114"/>
            <a:ext cx="105156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245556"/>
            <a:ext cx="105156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1300181"/>
            <a:ext cx="27432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7438E-11C5-45B6-BE5F-875293972473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1300181"/>
            <a:ext cx="41148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1300181"/>
            <a:ext cx="27432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C1E2A-63E6-4571-9A7A-AD60D1F4B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93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square with white text&#10;&#10;Description automatically generated">
            <a:extLst>
              <a:ext uri="{FF2B5EF4-FFF2-40B4-BE49-F238E27FC236}">
                <a16:creationId xmlns:a16="http://schemas.microsoft.com/office/drawing/2014/main" id="{DFFD8AF9-A88E-9391-C153-2731657A67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16" y="10485411"/>
            <a:ext cx="4098608" cy="1545681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51DE366-B19B-393E-89BF-B8C0DD4358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872" y="-189186"/>
            <a:ext cx="11786859" cy="11236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829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f8c997-6be4-4ad3-bcd7-b437e60cf1dd" xsi:nil="true"/>
    <lcf76f155ced4ddcb4097134ff3c332f xmlns="28ed548b-06d4-4d5d-ada0-bc6201e4ab8f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0BA3EA1FE41A48A631AA12CEBB2FF0" ma:contentTypeVersion="18" ma:contentTypeDescription="Create a new document." ma:contentTypeScope="" ma:versionID="95afb1ad66af6897c213ab1e56da0bd7">
  <xsd:schema xmlns:xsd="http://www.w3.org/2001/XMLSchema" xmlns:xs="http://www.w3.org/2001/XMLSchema" xmlns:p="http://schemas.microsoft.com/office/2006/metadata/properties" xmlns:ns2="28ed548b-06d4-4d5d-ada0-bc6201e4ab8f" xmlns:ns3="3df8c997-6be4-4ad3-bcd7-b437e60cf1dd" targetNamespace="http://schemas.microsoft.com/office/2006/metadata/properties" ma:root="true" ma:fieldsID="4289aed48dc0e38e0a30e817aed727c7" ns2:_="" ns3:_="">
    <xsd:import namespace="28ed548b-06d4-4d5d-ada0-bc6201e4ab8f"/>
    <xsd:import namespace="3df8c997-6be4-4ad3-bcd7-b437e60cf1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ed548b-06d4-4d5d-ada0-bc6201e4ab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2b2fad6-9d2c-441c-a321-3f5f1e9bd9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f8c997-6be4-4ad3-bcd7-b437e60cf1dd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0b8cd80-49c4-47a4-a63e-d0803dbde60a}" ma:internalName="TaxCatchAll" ma:showField="CatchAllData" ma:web="3df8c997-6be4-4ad3-bcd7-b437e60cf1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C9D0DB-AD18-4C50-9141-EFC797442709}">
  <ds:schemaRefs>
    <ds:schemaRef ds:uri="http://schemas.microsoft.com/office/2006/metadata/properties"/>
    <ds:schemaRef ds:uri="http://schemas.microsoft.com/office/infopath/2007/PartnerControls"/>
    <ds:schemaRef ds:uri="3df8c997-6be4-4ad3-bcd7-b437e60cf1dd"/>
    <ds:schemaRef ds:uri="28ed548b-06d4-4d5d-ada0-bc6201e4ab8f"/>
  </ds:schemaRefs>
</ds:datastoreItem>
</file>

<file path=customXml/itemProps2.xml><?xml version="1.0" encoding="utf-8"?>
<ds:datastoreItem xmlns:ds="http://schemas.openxmlformats.org/officeDocument/2006/customXml" ds:itemID="{4E167D6B-E46D-45FF-8964-F5358488B0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47EB7D-C3FB-4E62-9007-F626EE0FC4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8ed548b-06d4-4d5d-ada0-bc6201e4ab8f"/>
    <ds:schemaRef ds:uri="3df8c997-6be4-4ad3-bcd7-b437e60cf1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Garcia, Javier</dc:creator>
  <cp:lastModifiedBy>Matrix Designers</cp:lastModifiedBy>
  <cp:revision>4</cp:revision>
  <dcterms:created xsi:type="dcterms:W3CDTF">2024-02-27T14:37:58Z</dcterms:created>
  <dcterms:modified xsi:type="dcterms:W3CDTF">2024-10-11T08:37:11Z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0x0101006F0BA3EA1FE41A48A631AA12CEBB2FF0</vt:lpwstr>
  </property>
</Properties>
</file>